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9" r:id="rId24"/>
    <p:sldId id="278" r:id="rId25"/>
    <p:sldId id="282" r:id="rId26"/>
    <p:sldId id="281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4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14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16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6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61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8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9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13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7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3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28787" y="339870"/>
            <a:ext cx="1436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pwd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6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600200"/>
            <a:ext cx="684505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2419" y="339870"/>
            <a:ext cx="158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73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42" y="1600200"/>
            <a:ext cx="68353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876653" y="339870"/>
            <a:ext cx="1340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97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26" y="1600200"/>
            <a:ext cx="67429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837379" y="332656"/>
            <a:ext cx="1418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28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03" y="1600200"/>
            <a:ext cx="676599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8494" y="339870"/>
            <a:ext cx="1936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b,B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018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5" y="1600200"/>
            <a:ext cx="68398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629792" y="339870"/>
            <a:ext cx="1834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c,C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2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4448" y="339870"/>
            <a:ext cx="1984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d,D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58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06798" y="339870"/>
            <a:ext cx="1680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f,F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14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68621" y="339870"/>
            <a:ext cx="1956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g,G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428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3649" y="339870"/>
            <a:ext cx="1986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h,H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88490" y="339870"/>
            <a:ext cx="1516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9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3" y="1600200"/>
            <a:ext cx="678433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31717" y="339870"/>
            <a:ext cx="630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07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471897" y="339870"/>
            <a:ext cx="2149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k,l,L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34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173736" y="339870"/>
            <a:ext cx="2746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m,n,N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3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91574" y="339870"/>
            <a:ext cx="1910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o,p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0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35213" y="339870"/>
            <a:ext cx="2023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q,Q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78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2" y="1600200"/>
            <a:ext cx="71898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65569" y="339870"/>
            <a:ext cx="1762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r,R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0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33" y="1600200"/>
            <a:ext cx="685893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57043" y="339870"/>
            <a:ext cx="1779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s,S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35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6" y="1600200"/>
            <a:ext cx="683550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683748" y="339870"/>
            <a:ext cx="1726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t,T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74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0" y="1600200"/>
            <a:ext cx="682133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546435" y="339870"/>
            <a:ext cx="2000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u,U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095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5" y="1600200"/>
            <a:ext cx="68398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7269" y="339870"/>
            <a:ext cx="1979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v,w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559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6" y="1600200"/>
            <a:ext cx="680282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05906" y="339870"/>
            <a:ext cx="1881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x,X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134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06" y="1600200"/>
            <a:ext cx="681198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6737" y="260648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91694" y="339870"/>
            <a:ext cx="15103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35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67" y="1600200"/>
            <a:ext cx="685386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45019" y="339870"/>
            <a:ext cx="1803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-z,1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23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4904"/>
            <a:ext cx="91440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6591" y="339870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-help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83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6" y="1600200"/>
            <a:ext cx="683550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65779" y="340527"/>
            <a:ext cx="1162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top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49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32427" y="339870"/>
            <a:ext cx="828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48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59" y="1600200"/>
            <a:ext cx="681688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833368" y="339870"/>
            <a:ext cx="142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ping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5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6" y="1600200"/>
            <a:ext cx="68351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173205" y="339870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71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58" y="1600200"/>
            <a:ext cx="68120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62413" y="339870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15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78</Words>
  <Application>Microsoft Office PowerPoint</Application>
  <PresentationFormat>如螢幕大小 (4:3)</PresentationFormat>
  <Paragraphs>30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</cp:revision>
  <dcterms:created xsi:type="dcterms:W3CDTF">2019-10-03T06:22:36Z</dcterms:created>
  <dcterms:modified xsi:type="dcterms:W3CDTF">2019-10-03T07:28:23Z</dcterms:modified>
</cp:coreProperties>
</file>